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59" r:id="rId4"/>
    <p:sldId id="258" r:id="rId5"/>
    <p:sldId id="257" r:id="rId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D8CD-B3BF-4774-8D62-56BB7F5EA115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4CCB-0185-43E6-AF66-29A32082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28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D8CD-B3BF-4774-8D62-56BB7F5EA115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4CCB-0185-43E6-AF66-29A32082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1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D8CD-B3BF-4774-8D62-56BB7F5EA115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4CCB-0185-43E6-AF66-29A32082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1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D8CD-B3BF-4774-8D62-56BB7F5EA115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4CCB-0185-43E6-AF66-29A32082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D8CD-B3BF-4774-8D62-56BB7F5EA115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4CCB-0185-43E6-AF66-29A32082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5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D8CD-B3BF-4774-8D62-56BB7F5EA115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4CCB-0185-43E6-AF66-29A32082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4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D8CD-B3BF-4774-8D62-56BB7F5EA115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4CCB-0185-43E6-AF66-29A32082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2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D8CD-B3BF-4774-8D62-56BB7F5EA115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4CCB-0185-43E6-AF66-29A32082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0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D8CD-B3BF-4774-8D62-56BB7F5EA115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4CCB-0185-43E6-AF66-29A32082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1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D8CD-B3BF-4774-8D62-56BB7F5EA115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4CCB-0185-43E6-AF66-29A32082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8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D8CD-B3BF-4774-8D62-56BB7F5EA115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4CCB-0185-43E6-AF66-29A32082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7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1D8CD-B3BF-4774-8D62-56BB7F5EA115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14CCB-0185-43E6-AF66-29A32082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_viber_2025-05-27_12-04-56-7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2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_viber_2025-05-27_12-04-57-1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1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_viber_2025-05-27_12-04-58-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4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_viber_2025-05-27_12-04-58-3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_viber_2025-05-27_12-04-58-7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87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Архитект</cp:lastModifiedBy>
  <cp:revision>2</cp:revision>
  <dcterms:created xsi:type="dcterms:W3CDTF">2025-05-27T09:54:33Z</dcterms:created>
  <dcterms:modified xsi:type="dcterms:W3CDTF">2025-05-27T10:18:11Z</dcterms:modified>
</cp:coreProperties>
</file>