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mazing Slab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mazing Slab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l="-11527" r="-107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04398" y="2519051"/>
            <a:ext cx="15679204" cy="5900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1">
                <a:solidFill>
                  <a:srgbClr val="FFFFFF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ПРО ПРОДОВЖЕННЯ ТЕРМІНУ ДІЇ ДОГОВОРУ РОЗМІЩЕНЯ ВІДКРИТИХ ЛІТНІХ МАЙДАНЧИКІВ БІЛЯ ОБ’ЄКТІВ ГРОМАДСЬКОГО ХАРЧУВАННЯ</a:t>
            </a:r>
          </a:p>
          <a:p>
            <a:pPr algn="ctr">
              <a:lnSpc>
                <a:spcPts val="6580"/>
              </a:lnSpc>
            </a:pPr>
            <a:r>
              <a:rPr lang="en-US" sz="4700" b="1">
                <a:solidFill>
                  <a:srgbClr val="FFFFFF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ТА ЗАКЛАДІВ ПРОДОВОЛЬЧОЇ ТОРГІВЛІ   НА ТЕРИТОРІЇ ЗВЯГЕЛЬСЬКОЇ МІСЬКОЇ ТЕРИТОРІАЛЬНОЇ ГРОМАДИ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369027"/>
            <a:ext cx="9331062" cy="7548947"/>
          </a:xfrm>
          <a:custGeom>
            <a:avLst/>
            <a:gdLst/>
            <a:ahLst/>
            <a:cxnLst/>
            <a:rect l="l" t="t" r="r" b="b"/>
            <a:pathLst>
              <a:path w="9331062" h="7548947">
                <a:moveTo>
                  <a:pt x="0" y="0"/>
                </a:moveTo>
                <a:lnTo>
                  <a:pt x="9331062" y="0"/>
                </a:lnTo>
                <a:lnTo>
                  <a:pt x="9331062" y="7548946"/>
                </a:lnTo>
                <a:lnTo>
                  <a:pt x="0" y="7548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34" r="-393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46836"/>
            <a:ext cx="7116068" cy="103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ШИМЧУКУ В.О.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8085" y="3669912"/>
            <a:ext cx="6624549" cy="381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18 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Житомирська,116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магазин “Мажор”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37623"/>
            <a:ext cx="7537033" cy="10049377"/>
          </a:xfrm>
          <a:custGeom>
            <a:avLst/>
            <a:gdLst/>
            <a:ahLst/>
            <a:cxnLst/>
            <a:rect l="l" t="t" r="r" b="b"/>
            <a:pathLst>
              <a:path w="7537033" h="10049377">
                <a:moveTo>
                  <a:pt x="0" y="0"/>
                </a:moveTo>
                <a:lnTo>
                  <a:pt x="7537033" y="0"/>
                </a:lnTo>
                <a:lnTo>
                  <a:pt x="7537033" y="10049377"/>
                </a:lnTo>
                <a:lnTo>
                  <a:pt x="0" y="10049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46836"/>
            <a:ext cx="7116068" cy="196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Колоеснику М.М.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8085" y="3669912"/>
            <a:ext cx="6624549" cy="288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площа </a:t>
            </a: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9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 м.кв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Соборності,13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магазин “ Точка”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1766" y="2186357"/>
            <a:ext cx="16511223" cy="605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ПРО ПОГОДЖЕННЯ  МІСЦЯ РОЗТАШУВАННЯ  ВІДКРИТИХ ЛІТНІХ МАЙДАНЧИКІВ БІЛЯ ОБ’ЄКТІВ ГРОМАДСЬКОГО ХАРЧУВАННЯ</a:t>
            </a:r>
          </a:p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ТА ЗАКЛАДІВ ПРОДОВОЛЬЧОЇ ТОРГІВЛІ НА ТЕРИТОРІЇ ЗВЯГЕЛЬСЬКОЇ МІСЬКОЇ ТЕРИТОРІАЛЬНОЇ ГРОМАДИ</a:t>
            </a:r>
          </a:p>
          <a:p>
            <a:pPr algn="ctr">
              <a:lnSpc>
                <a:spcPts val="6720"/>
              </a:lnSpc>
            </a:pPr>
            <a:endParaRPr lang="en-US" sz="4800" b="1">
              <a:solidFill>
                <a:srgbClr val="142850"/>
              </a:solidFill>
              <a:latin typeface="Amazing Slab Bold"/>
              <a:ea typeface="Amazing Slab Bold"/>
              <a:cs typeface="Amazing Slab Bold"/>
              <a:sym typeface="Amazing Slab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46836"/>
            <a:ext cx="7116068" cy="103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ОБУХ Р.В.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8085" y="3669912"/>
            <a:ext cx="6624549" cy="381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Соборності,9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магазин “Бонжур”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649827"/>
            <a:ext cx="9440917" cy="7080688"/>
          </a:xfrm>
          <a:custGeom>
            <a:avLst/>
            <a:gdLst/>
            <a:ahLst/>
            <a:cxnLst/>
            <a:rect l="l" t="t" r="r" b="b"/>
            <a:pathLst>
              <a:path w="9440917" h="7080688">
                <a:moveTo>
                  <a:pt x="0" y="0"/>
                </a:moveTo>
                <a:lnTo>
                  <a:pt x="9440917" y="0"/>
                </a:lnTo>
                <a:lnTo>
                  <a:pt x="9440917" y="7080688"/>
                </a:lnTo>
                <a:lnTo>
                  <a:pt x="0" y="7080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92934" y="1846836"/>
            <a:ext cx="7116068" cy="103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ФОП Стадник Є.О.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8085" y="3669912"/>
            <a:ext cx="6624549" cy="381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вул. Шевченка, 15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кав’ярня “INSIDE”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1766" y="2186357"/>
            <a:ext cx="16511223" cy="605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142850"/>
                </a:solidFill>
                <a:latin typeface="Amazing Slab Bold"/>
                <a:ea typeface="Amazing Slab Bold"/>
                <a:cs typeface="Amazing Slab Bold"/>
                <a:sym typeface="Amazing Slab Bold"/>
              </a:rPr>
              <a:t>ПРО ВНЕСЕННЯ ДОПОВНЕНЬ  ДО РІШЕННЯ  ВИКОНАВЧОГО КОМІТЕТУ МІСЬКОЇ РАДИ ВІД 26.06.2024 №1189 “ПРО РОЗМІЩЕННЯ ОБЄКТІВ ВИЇЗНОЇ (ВИНОСНОЇ), СЕЗОННОЇ ТОРГІВЛІ ТА НАДАННЯ ПОСЛУГ  НА ТЕРИТОРІЇ ЗВЯГЕЛЬСЬКОЇ МІСЬКОЇ ТЕРИТОРІАЛЬНОЇ ГРОМАДИ</a:t>
            </a:r>
          </a:p>
          <a:p>
            <a:pPr algn="ctr">
              <a:lnSpc>
                <a:spcPts val="6720"/>
              </a:lnSpc>
            </a:pPr>
            <a:endParaRPr lang="en-US" sz="4800" b="1">
              <a:solidFill>
                <a:srgbClr val="142850"/>
              </a:solidFill>
              <a:latin typeface="Amazing Slab Bold"/>
              <a:ea typeface="Amazing Slab Bold"/>
              <a:cs typeface="Amazing Slab Bold"/>
              <a:sym typeface="Amazing Slab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823" y="407573"/>
            <a:ext cx="4895586" cy="1242255"/>
          </a:xfrm>
          <a:custGeom>
            <a:avLst/>
            <a:gdLst/>
            <a:ahLst/>
            <a:cxnLst/>
            <a:rect l="l" t="t" r="r" b="b"/>
            <a:pathLst>
              <a:path w="4895586" h="1242255">
                <a:moveTo>
                  <a:pt x="0" y="0"/>
                </a:moveTo>
                <a:lnTo>
                  <a:pt x="4895586" y="0"/>
                </a:lnTo>
                <a:lnTo>
                  <a:pt x="4895586" y="1242254"/>
                </a:lnTo>
                <a:lnTo>
                  <a:pt x="0" y="124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256680" cy="10083146"/>
          </a:xfrm>
          <a:custGeom>
            <a:avLst/>
            <a:gdLst/>
            <a:ahLst/>
            <a:cxnLst/>
            <a:rect l="l" t="t" r="r" b="b"/>
            <a:pathLst>
              <a:path w="7256680" h="10083146">
                <a:moveTo>
                  <a:pt x="0" y="0"/>
                </a:moveTo>
                <a:lnTo>
                  <a:pt x="7256680" y="0"/>
                </a:lnTo>
                <a:lnTo>
                  <a:pt x="7256680" y="10083146"/>
                </a:lnTo>
                <a:lnTo>
                  <a:pt x="0" y="10083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06" r="-210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59432" y="2456751"/>
            <a:ext cx="10028568" cy="473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 dirty="0"/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пл.Л.Українки,9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та</a:t>
            </a:r>
            <a:r>
              <a:rPr lang="en-US" sz="5199" dirty="0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вул</a:t>
            </a:r>
            <a:r>
              <a:rPr lang="en-US" sz="5199" dirty="0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. Європейська,25 </a:t>
            </a:r>
            <a:endParaRPr lang="uk-UA" sz="5199" smtClean="0">
              <a:solidFill>
                <a:srgbClr val="142850"/>
              </a:solidFill>
              <a:latin typeface="Amazing Slab"/>
              <a:ea typeface="Amazing Slab"/>
              <a:cs typeface="Amazing Slab"/>
              <a:sym typeface="Amazing Slab"/>
            </a:endParaRPr>
          </a:p>
          <a:p>
            <a:pPr algn="ctr">
              <a:lnSpc>
                <a:spcPts val="7279"/>
              </a:lnSpc>
            </a:pPr>
            <a:r>
              <a:rPr lang="en-US" sz="5199" smtClean="0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с</a:t>
            </a:r>
            <a:r>
              <a:rPr lang="en-US" sz="5199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. </a:t>
            </a:r>
            <a:r>
              <a:rPr lang="en-US" sz="5199" dirty="0" err="1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Пилиповичі</a:t>
            </a:r>
            <a:r>
              <a:rPr lang="en-US" sz="5199" dirty="0">
                <a:solidFill>
                  <a:srgbClr val="142850"/>
                </a:solidFill>
                <a:latin typeface="Amazing Slab"/>
                <a:ea typeface="Amazing Slab"/>
                <a:cs typeface="Amazing Slab"/>
                <a:sym typeface="Amazing Slab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Amazing Slab</vt:lpstr>
      <vt:lpstr>Calibri</vt:lpstr>
      <vt:lpstr>Amazing Slab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розміщення відкритих літніх майданчиків біля об’єктів громадського харчування та закладів продовольчої торгівлі на території Звягельської міської територіальної громади.</dc:title>
  <cp:lastModifiedBy>Пользователь Windows</cp:lastModifiedBy>
  <cp:revision>3</cp:revision>
  <dcterms:created xsi:type="dcterms:W3CDTF">2006-08-16T00:00:00Z</dcterms:created>
  <dcterms:modified xsi:type="dcterms:W3CDTF">2025-05-14T05:38:31Z</dcterms:modified>
  <dc:identifier>DAGF4HhYE8s</dc:identifier>
</cp:coreProperties>
</file>