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86" r:id="rId4"/>
    <p:sldId id="287" r:id="rId5"/>
    <p:sldId id="288" r:id="rId6"/>
    <p:sldId id="289" r:id="rId7"/>
    <p:sldId id="290" r:id="rId8"/>
    <p:sldId id="29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377" y="1074656"/>
            <a:ext cx="8432855" cy="3667026"/>
          </a:xfrm>
          <a:solidFill>
            <a:schemeClr val="accent6">
              <a:lumMod val="75000"/>
            </a:schemeClr>
          </a:solidFill>
          <a:scene3d>
            <a:camera prst="obliqueTopLeft"/>
            <a:lightRig rig="threePt" dir="t"/>
          </a:scene3d>
        </p:spPr>
        <p:txBody>
          <a:bodyPr>
            <a:noAutofit/>
          </a:bodyPr>
          <a:lstStyle/>
          <a:p>
            <a:r>
              <a:rPr lang="uk-UA" sz="4400" b="1" dirty="0" smtClean="0"/>
              <a:t>ПРОЄКТ РІШЕННЯ</a:t>
            </a:r>
            <a:br>
              <a:rPr lang="uk-UA" sz="4400" b="1" dirty="0" smtClean="0"/>
            </a:br>
            <a:r>
              <a:rPr lang="uk-UA" sz="4400" b="1" dirty="0" smtClean="0"/>
              <a:t> «Про взяття на облік та присвоєння облікового номеру захисній споруді цивільного захисту»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486896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807" y="84084"/>
            <a:ext cx="8881241" cy="66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1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903" y="147145"/>
            <a:ext cx="938573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8" y="651643"/>
            <a:ext cx="5833244" cy="526568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6188" y="544688"/>
            <a:ext cx="5833244" cy="54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341" y="899679"/>
            <a:ext cx="5422297" cy="51385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409" y="587251"/>
            <a:ext cx="5285656" cy="56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083" y="1051679"/>
            <a:ext cx="5465379" cy="4749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0948" y="804045"/>
            <a:ext cx="5486403" cy="52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598" y="882868"/>
            <a:ext cx="5433849" cy="4950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3599" y="698937"/>
            <a:ext cx="5538952" cy="53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8137" y="346843"/>
            <a:ext cx="5843751" cy="5801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808" y="783024"/>
            <a:ext cx="5938348" cy="50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636</TotalTime>
  <Words>2</Words>
  <Application>Microsoft Office PowerPoint</Application>
  <PresentationFormat>Широкоэкранный</PresentationFormat>
  <Paragraphs>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Сектор</vt:lpstr>
      <vt:lpstr>ПРОЄКТ РІШЕННЯ  «Про взяття на облік та присвоєння облікового номеру захисній споруді цивільного захисту»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ПРОЄКТ РІШЕННЯ  «Про затвердження фонду    захисних споруд  звягельської міської територіальної громади»</dc:title>
  <dc:creator>admin</dc:creator>
  <cp:lastModifiedBy>viche</cp:lastModifiedBy>
  <cp:revision>59</cp:revision>
  <dcterms:created xsi:type="dcterms:W3CDTF">2025-01-14T12:10:45Z</dcterms:created>
  <dcterms:modified xsi:type="dcterms:W3CDTF">2025-09-24T07:37:04Z</dcterms:modified>
</cp:coreProperties>
</file>