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8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4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5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4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2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0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6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24706-9C38-4B26-AEA6-3B17350AB49A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5709F-44F9-4FDC-9357-C2C61DB582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71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_презентація програми містобудівної документації - 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9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_презентація програми містобудівної документації - 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39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_презентація програми містобудівної документації - 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4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_презентація програми містобудівної документації - 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5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_презентація програми містобудівної документації - 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49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2025-10-09T05:38:54Z</dcterms:created>
  <dcterms:modified xsi:type="dcterms:W3CDTF">2025-10-09T05:39:07Z</dcterms:modified>
</cp:coreProperties>
</file>